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62" r:id="rId4"/>
    <p:sldId id="259" r:id="rId5"/>
    <p:sldId id="263" r:id="rId6"/>
    <p:sldId id="264" r:id="rId7"/>
    <p:sldId id="265" r:id="rId8"/>
    <p:sldId id="257" r:id="rId9"/>
    <p:sldId id="276" r:id="rId10"/>
    <p:sldId id="266" r:id="rId11"/>
    <p:sldId id="275" r:id="rId12"/>
    <p:sldId id="267" r:id="rId13"/>
    <p:sldId id="268" r:id="rId14"/>
    <p:sldId id="277" r:id="rId15"/>
    <p:sldId id="269" r:id="rId16"/>
    <p:sldId id="271" r:id="rId17"/>
    <p:sldId id="273" r:id="rId18"/>
    <p:sldId id="270" r:id="rId19"/>
    <p:sldId id="274" r:id="rId20"/>
    <p:sldId id="272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06" autoAdjust="0"/>
  </p:normalViewPr>
  <p:slideViewPr>
    <p:cSldViewPr>
      <p:cViewPr varScale="1">
        <p:scale>
          <a:sx n="60" d="100"/>
          <a:sy n="60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FB7D34-C5C9-4C76-8463-A55FCA8AF3E5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6383C-63CA-4E07-B4EF-A7CB48BE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682497" cy="1486191"/>
          </a:xfrm>
        </p:spPr>
        <p:txBody>
          <a:bodyPr>
            <a:normAutofit/>
          </a:bodyPr>
          <a:lstStyle/>
          <a:p>
            <a:pPr algn="ctr"/>
            <a:r>
              <a:rPr lang="de-DE" sz="7000" dirty="0" smtClean="0"/>
              <a:t>G-5-6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3048000"/>
            <a:ext cx="8062912" cy="954880"/>
          </a:xfrm>
        </p:spPr>
        <p:txBody>
          <a:bodyPr>
            <a:normAutofit/>
          </a:bodyPr>
          <a:lstStyle/>
          <a:p>
            <a:endParaRPr lang="en-US" dirty="0" err="1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Spongebob</a:t>
            </a:r>
            <a:r>
              <a:rPr lang="en-US" dirty="0" smtClean="0"/>
              <a:t> r</a:t>
            </a:r>
            <a:r>
              <a:rPr lang="de-DE" dirty="0" smtClean="0"/>
              <a:t>äumt das Zimmer auf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861984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Macht</a:t>
            </a:r>
            <a:r>
              <a:rPr lang="en-US" dirty="0" smtClean="0"/>
              <a:t> das </a:t>
            </a:r>
            <a:r>
              <a:rPr lang="en-US" dirty="0" err="1" smtClean="0"/>
              <a:t>Fenster</a:t>
            </a:r>
            <a:r>
              <a:rPr lang="en-US" dirty="0" smtClean="0"/>
              <a:t> auf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Bett,-en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Kleider,-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863166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Zur</a:t>
            </a:r>
            <a:r>
              <a:rPr lang="de-DE" dirty="0" smtClean="0"/>
              <a:t>ück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382837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Liegt (legen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358" y="1882775"/>
            <a:ext cx="653328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Bettdecke,</a:t>
            </a:r>
            <a:r>
              <a:rPr lang="en-US" dirty="0" smtClean="0"/>
              <a:t>-n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9164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Fenster,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91949"/>
            <a:ext cx="7683615" cy="536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r>
              <a:rPr lang="de-DE" sz="9600" dirty="0" smtClean="0"/>
              <a:t>ü</a:t>
            </a:r>
            <a:r>
              <a:rPr lang="en-US" sz="9600" dirty="0" err="1" smtClean="0"/>
              <a:t>berall</a:t>
            </a:r>
            <a:endParaRPr lang="en-US" sz="9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4191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38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</a:t>
            </a:r>
            <a:r>
              <a:rPr lang="en-US" dirty="0" smtClean="0"/>
              <a:t> Spa</a:t>
            </a:r>
            <a:r>
              <a:rPr lang="de-DE" dirty="0" smtClean="0"/>
              <a:t>ß!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Schlafzimmer,-</a:t>
            </a:r>
            <a:endParaRPr lang="en-US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322" y="1882775"/>
            <a:ext cx="58993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Vorhang</a:t>
            </a:r>
            <a:r>
              <a:rPr lang="en-US" dirty="0" smtClean="0"/>
              <a:t>,..e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7783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Kultur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built-in closets</a:t>
            </a:r>
          </a:p>
          <a:p>
            <a:r>
              <a:rPr lang="en-US" dirty="0" smtClean="0"/>
              <a:t>Big, fat </a:t>
            </a:r>
            <a:r>
              <a:rPr lang="en-US" dirty="0" err="1" smtClean="0"/>
              <a:t>Bettdecke</a:t>
            </a:r>
            <a:endParaRPr lang="en-US" dirty="0" smtClean="0"/>
          </a:p>
          <a:p>
            <a:r>
              <a:rPr lang="en-US" dirty="0" smtClean="0"/>
              <a:t>Windows have no screens</a:t>
            </a:r>
          </a:p>
          <a:p>
            <a:r>
              <a:rPr lang="en-US" dirty="0" smtClean="0"/>
              <a:t>Windows may open 2 ways</a:t>
            </a:r>
          </a:p>
          <a:p>
            <a:r>
              <a:rPr lang="en-US" dirty="0" smtClean="0"/>
              <a:t>Hang </a:t>
            </a:r>
            <a:r>
              <a:rPr lang="en-US" dirty="0" err="1" smtClean="0"/>
              <a:t>B</a:t>
            </a:r>
            <a:r>
              <a:rPr lang="en-US" smtClean="0"/>
              <a:t>ettdecke</a:t>
            </a:r>
            <a:r>
              <a:rPr lang="en-US" dirty="0" smtClean="0"/>
              <a:t> </a:t>
            </a:r>
            <a:r>
              <a:rPr lang="en-US" dirty="0" smtClean="0"/>
              <a:t>out window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Nachttisch</a:t>
            </a:r>
            <a:r>
              <a:rPr lang="en-US" dirty="0" smtClean="0"/>
              <a:t>,-e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451770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Kleiderschrank</a:t>
            </a:r>
            <a:r>
              <a:rPr lang="en-US" dirty="0" smtClean="0"/>
              <a:t>,..-e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476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Kopfkissen</a:t>
            </a:r>
            <a:r>
              <a:rPr lang="en-US" dirty="0" smtClean="0"/>
              <a:t>,-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5467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83354">
            <a:off x="5573126" y="2514600"/>
            <a:ext cx="3570874" cy="24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Macht</a:t>
            </a:r>
            <a:r>
              <a:rPr lang="en-US" dirty="0" smtClean="0"/>
              <a:t> den </a:t>
            </a:r>
            <a:r>
              <a:rPr lang="en-US" dirty="0" err="1" smtClean="0"/>
              <a:t>Vorhang</a:t>
            </a:r>
            <a:r>
              <a:rPr lang="en-US" dirty="0" smtClean="0"/>
              <a:t> auf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Macht</a:t>
            </a:r>
            <a:r>
              <a:rPr lang="en-US" dirty="0" smtClean="0"/>
              <a:t> den </a:t>
            </a:r>
            <a:r>
              <a:rPr lang="en-US" dirty="0" err="1" smtClean="0"/>
              <a:t>Vorhang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de-DE" dirty="0" smtClean="0"/>
              <a:t>Die Kommode,</a:t>
            </a:r>
            <a:r>
              <a:rPr lang="en-US" dirty="0" smtClean="0"/>
              <a:t>-n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2209800"/>
            <a:ext cx="2867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Macht</a:t>
            </a:r>
            <a:r>
              <a:rPr lang="en-US" dirty="0" smtClean="0"/>
              <a:t> das </a:t>
            </a:r>
            <a:r>
              <a:rPr lang="en-US" dirty="0" err="1" smtClean="0"/>
              <a:t>Fenster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7114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957</TotalTime>
  <Words>94</Words>
  <Application>Microsoft Office PowerPoint</Application>
  <PresentationFormat>On-screen Show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G-5-6</vt:lpstr>
      <vt:lpstr>Schlafzimmer,-</vt:lpstr>
      <vt:lpstr>Der Nachttisch,-e</vt:lpstr>
      <vt:lpstr>Der Kleiderschrank,..-e</vt:lpstr>
      <vt:lpstr>Das Kopfkissen,-</vt:lpstr>
      <vt:lpstr>Macht den Vorhang auf</vt:lpstr>
      <vt:lpstr>Macht den Vorhang zu</vt:lpstr>
      <vt:lpstr>Die Kommode,-n</vt:lpstr>
      <vt:lpstr>Macht das Fenster zu</vt:lpstr>
      <vt:lpstr>Spongebob räumt das Zimmer auf</vt:lpstr>
      <vt:lpstr>Macht das Fenster auf</vt:lpstr>
      <vt:lpstr>Das Bett,-en</vt:lpstr>
      <vt:lpstr>Die Kleider,-</vt:lpstr>
      <vt:lpstr>Zurück</vt:lpstr>
      <vt:lpstr>Liegt (legen)</vt:lpstr>
      <vt:lpstr>Die Bettdecke,-n</vt:lpstr>
      <vt:lpstr>Das Fenster,</vt:lpstr>
      <vt:lpstr>überall</vt:lpstr>
      <vt:lpstr>Hab Spaß!</vt:lpstr>
      <vt:lpstr>Der Vorhang,..e</vt:lpstr>
      <vt:lpstr>Kultur: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G-5-6</dc:title>
  <dc:creator>User</dc:creator>
  <cp:lastModifiedBy>bgjorgjioska</cp:lastModifiedBy>
  <cp:revision>89</cp:revision>
  <dcterms:created xsi:type="dcterms:W3CDTF">2010-03-03T01:43:31Z</dcterms:created>
  <dcterms:modified xsi:type="dcterms:W3CDTF">2010-03-16T11:57:56Z</dcterms:modified>
</cp:coreProperties>
</file>